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FCDA4-119B-424C-BD98-4C0AA45659B1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219A1-DD8E-2A49-9DE8-F0CCBB36B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9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8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81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24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43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26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2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10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71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45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35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56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44-7E7F-9249-8652-C0F4DFE8DD6C}" type="datetimeFigureOut">
              <a:rPr lang="it-IT" smtClean="0"/>
              <a:t>12/04/2015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F3DA-2F2E-D144-937A-7688FDDE42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61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CDPC </a:t>
            </a:r>
            <a:br>
              <a:rPr lang="it-IT" dirty="0" smtClean="0"/>
            </a:br>
            <a:r>
              <a:rPr lang="it-IT" dirty="0" smtClean="0"/>
              <a:t>Gruppo Ricerca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Bologna, 9/4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026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sz="3400" dirty="0" smtClean="0"/>
              <a:t>Percorsi formativi:</a:t>
            </a:r>
          </a:p>
          <a:p>
            <a:pPr lvl="1"/>
            <a:r>
              <a:rPr lang="it-IT" sz="2900" dirty="0" smtClean="0"/>
              <a:t>Riproporre percorso formativo sulla collocazione dei prodotti della ricerca</a:t>
            </a:r>
          </a:p>
          <a:p>
            <a:pPr lvl="2"/>
            <a:r>
              <a:rPr lang="it-IT" sz="2500" dirty="0" smtClean="0"/>
              <a:t>Numero iscritti, provenienza di quello fatto a Firenze </a:t>
            </a:r>
            <a:r>
              <a:rPr lang="it-IT" sz="2500" dirty="0" smtClean="0">
                <a:sym typeface="Wingdings"/>
              </a:rPr>
              <a:t> Fiammetta</a:t>
            </a:r>
            <a:endParaRPr lang="it-IT" sz="2500" dirty="0" smtClean="0"/>
          </a:p>
          <a:p>
            <a:pPr lvl="1"/>
            <a:r>
              <a:rPr lang="it-IT" sz="2900" dirty="0" smtClean="0"/>
              <a:t>Inaugurare un nuovo corso sul disegno della ricerca in psicologia clinica inviando guest speaker internazionali e in lingua inglese. L’importanza di avere esposizione con il ricercatore</a:t>
            </a:r>
          </a:p>
          <a:p>
            <a:pPr lvl="2"/>
            <a:r>
              <a:rPr lang="it-IT" sz="2500" dirty="0" smtClean="0"/>
              <a:t>Es. </a:t>
            </a:r>
            <a:r>
              <a:rPr lang="it-IT" sz="2500" dirty="0" err="1" smtClean="0"/>
              <a:t>Emmelkamp</a:t>
            </a:r>
            <a:r>
              <a:rPr lang="it-IT" sz="2500" dirty="0" smtClean="0"/>
              <a:t>, </a:t>
            </a:r>
            <a:r>
              <a:rPr lang="it-IT" sz="2500" dirty="0" err="1" smtClean="0"/>
              <a:t>Paykel</a:t>
            </a:r>
            <a:r>
              <a:rPr lang="it-IT" sz="2500" dirty="0" smtClean="0"/>
              <a:t>, </a:t>
            </a:r>
            <a:r>
              <a:rPr lang="it-IT" sz="2500" dirty="0" err="1" smtClean="0"/>
              <a:t>Steptoe</a:t>
            </a:r>
            <a:endParaRPr lang="it-IT" sz="2500" dirty="0" smtClean="0"/>
          </a:p>
          <a:p>
            <a:pPr lvl="1"/>
            <a:r>
              <a:rPr lang="it-IT" sz="2900" dirty="0" smtClean="0"/>
              <a:t>Costruire una community dei ricercatori (assegni, borsisti, dottorandi)</a:t>
            </a:r>
          </a:p>
          <a:p>
            <a:r>
              <a:rPr lang="it-IT" sz="3400" dirty="0" smtClean="0"/>
              <a:t>Comunicazione e divulgazione</a:t>
            </a:r>
          </a:p>
          <a:p>
            <a:pPr lvl="1"/>
            <a:r>
              <a:rPr lang="it-IT" sz="2900" dirty="0" smtClean="0"/>
              <a:t>Registrare i video dei percorsi formativi divulgarli mediante un sistema informatico (es. canale </a:t>
            </a:r>
            <a:r>
              <a:rPr lang="it-IT" sz="2900" dirty="0" err="1" smtClean="0"/>
              <a:t>youtube</a:t>
            </a:r>
            <a:r>
              <a:rPr lang="it-IT" sz="2900" dirty="0" smtClean="0"/>
              <a:t>)</a:t>
            </a:r>
          </a:p>
          <a:p>
            <a:pPr lvl="1"/>
            <a:r>
              <a:rPr lang="it-IT" sz="2900" dirty="0" smtClean="0"/>
              <a:t>Pensare a video-registrazioni</a:t>
            </a:r>
          </a:p>
          <a:p>
            <a:pPr lvl="1"/>
            <a:r>
              <a:rPr lang="it-IT" sz="2900" dirty="0" smtClean="0"/>
              <a:t>Pensare a seminari trasmessi in </a:t>
            </a:r>
            <a:r>
              <a:rPr lang="it-IT" sz="2900" dirty="0" err="1" smtClean="0"/>
              <a:t>streeming</a:t>
            </a:r>
            <a:endParaRPr lang="it-IT" sz="2900" dirty="0" smtClean="0"/>
          </a:p>
          <a:p>
            <a:r>
              <a:rPr lang="it-IT" sz="3400" smtClean="0"/>
              <a:t> Sviluppo </a:t>
            </a:r>
            <a:r>
              <a:rPr lang="it-IT" sz="3400" dirty="0" smtClean="0"/>
              <a:t>ricerche multicentriche </a:t>
            </a:r>
          </a:p>
          <a:p>
            <a:pPr lvl="1"/>
            <a:r>
              <a:rPr lang="it-IT" sz="2900" dirty="0" smtClean="0"/>
              <a:t>Idee innovative altamente “rischiose” per il finanziatore; o necessità di avere un campione molto esteso</a:t>
            </a:r>
          </a:p>
          <a:p>
            <a:pPr lvl="1"/>
            <a:r>
              <a:rPr lang="it-IT" sz="2900" dirty="0" smtClean="0"/>
              <a:t>Consentono ai giovani ricercatori di apprendere partecipando alla ricerca</a:t>
            </a:r>
          </a:p>
          <a:p>
            <a:pPr lvl="1"/>
            <a:r>
              <a:rPr lang="it-IT" sz="2900" dirty="0" smtClean="0"/>
              <a:t>Beneficio della co-</a:t>
            </a:r>
            <a:r>
              <a:rPr lang="it-IT" sz="2900" dirty="0" err="1" smtClean="0"/>
              <a:t>autorship</a:t>
            </a:r>
            <a:r>
              <a:rPr lang="it-IT" sz="2900" dirty="0" smtClean="0"/>
              <a:t> </a:t>
            </a:r>
          </a:p>
          <a:p>
            <a:r>
              <a:rPr lang="it-IT" sz="3400" dirty="0" smtClean="0"/>
              <a:t> Finanziamenti per la ricerca</a:t>
            </a:r>
          </a:p>
          <a:p>
            <a:pPr lvl="1"/>
            <a:r>
              <a:rPr lang="it-IT" sz="2900" dirty="0" smtClean="0"/>
              <a:t>Seminario su come scrivere progetti europei di ricerca di successo: incontro con i </a:t>
            </a:r>
            <a:r>
              <a:rPr lang="it-IT" sz="2900" dirty="0" err="1" smtClean="0"/>
              <a:t>referee</a:t>
            </a:r>
            <a:r>
              <a:rPr lang="it-IT" sz="2900" dirty="0" smtClean="0"/>
              <a:t> ERC e H2020 </a:t>
            </a:r>
            <a:r>
              <a:rPr lang="it-IT" sz="2900" dirty="0" smtClean="0">
                <a:sym typeface="Wingdings"/>
              </a:rPr>
              <a:t> Di Giacomo Dina, connessione con APRE (autunno 2015)</a:t>
            </a:r>
          </a:p>
          <a:p>
            <a:pPr lvl="1"/>
            <a:r>
              <a:rPr lang="it-IT" sz="2900" dirty="0" smtClean="0">
                <a:sym typeface="Wingdings"/>
              </a:rPr>
              <a:t>KIC semplice illustrazione (Brescia – Bergamo)</a:t>
            </a:r>
            <a:endParaRPr lang="it-IT" sz="2900" dirty="0" smtClean="0"/>
          </a:p>
          <a:p>
            <a:endParaRPr lang="it-IT" sz="3300" dirty="0" smtClean="0"/>
          </a:p>
          <a:p>
            <a:pPr lvl="1"/>
            <a:endParaRPr lang="it-IT" sz="2900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01571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181</Words>
  <Application>Microsoft Office PowerPoint</Application>
  <PresentationFormat>Presentazione su schermo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Tema di Office</vt:lpstr>
      <vt:lpstr>CDPC  Gruppo Ricerca</vt:lpstr>
      <vt:lpstr>Proposte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CDPC  Gruppo Ricerca</dc:title>
  <dc:creator>Angelo Compare</dc:creator>
  <cp:lastModifiedBy>Fiammetta</cp:lastModifiedBy>
  <cp:revision>9</cp:revision>
  <dcterms:created xsi:type="dcterms:W3CDTF">2015-04-09T10:13:01Z</dcterms:created>
  <dcterms:modified xsi:type="dcterms:W3CDTF">2015-04-12T16:12:57Z</dcterms:modified>
</cp:coreProperties>
</file>